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5;&#1085;&#1072;\Desktop\Zvuki_dlya_video_1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Анна\Desktop\sl_1126714_0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0598" y="142852"/>
            <a:ext cx="2823401" cy="2571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7772400" cy="4726308"/>
          </a:xfrm>
        </p:spPr>
        <p:txBody>
          <a:bodyPr>
            <a:normAutofit fontScale="90000"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«АЛЕКСЕЕВСКАЯ СРЕДНЯЯ ОБЩЕОБРАЗОВАТЕЛЬНАЯ ШКОЛА» ПЕТРОПАВЛОВСКОГО РАЙОНА АЛТАЙСКОГО КРАЯ,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СТРУКТУРНОЕ ПОДРАЗДЕЛЕНИЕ «ДЕТСКИЙ САД «ТЕРЕМОК»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 НОД по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формированию элементарных математических представлений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(с использованием блоков Дьенеша)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старшей группе на тему: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Проказы Бабы Яги».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8472434" cy="144016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провела: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воспитатель Малютина Татьяна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Алексеевка, 2022г.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147" name="Picture 3" descr="C:\Users\Анна\Desktop\sl_1126714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589240"/>
            <a:ext cx="2085748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2gg9evh47fn9z.cloudfront.net/800px_COLOURBOX46959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57166"/>
            <a:ext cx="5786478" cy="6411610"/>
          </a:xfrm>
          <a:prstGeom prst="rect">
            <a:avLst/>
          </a:prstGeom>
          <a:noFill/>
        </p:spPr>
      </p:pic>
      <p:pic>
        <p:nvPicPr>
          <p:cNvPr id="2" name="3510_call-sound.ru__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568" y="5724530"/>
            <a:ext cx="487363" cy="48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амая умная, серьезная и ответственная из царевен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5568007" cy="556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996952"/>
            <a:ext cx="7272808" cy="2448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Открыть сундук вы сможете, если справитесь с моими заданиями. Но они очень трудные. Я закрыла сундук на четыре замка и вам нужно заработать четыре ключа, для этого </a:t>
            </a:r>
            <a:r>
              <a:rPr lang="ru-RU" sz="2400" b="1" dirty="0" smtClean="0">
                <a:solidFill>
                  <a:srgbClr val="FF0000"/>
                </a:solidFill>
              </a:rPr>
              <a:t>выполните все  мои задания».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s://i.ytimg.com/vi/6b1E2zrvIrw/maxres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4570325" cy="257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532440" y="4869160"/>
            <a:ext cx="216024" cy="125700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9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Анна\Desktop\zolotoy_klu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1643902" cy="5167316"/>
          </a:xfrm>
          <a:prstGeom prst="rect">
            <a:avLst/>
          </a:prstGeom>
          <a:noFill/>
        </p:spPr>
      </p:pic>
      <p:pic>
        <p:nvPicPr>
          <p:cNvPr id="5" name="Picture 1" descr="C:\Users\Анна\Desktop\zolotoy_klu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642918"/>
            <a:ext cx="1643902" cy="5167316"/>
          </a:xfrm>
          <a:prstGeom prst="rect">
            <a:avLst/>
          </a:prstGeom>
          <a:noFill/>
        </p:spPr>
      </p:pic>
      <p:pic>
        <p:nvPicPr>
          <p:cNvPr id="6" name="Picture 1" descr="C:\Users\Анна\Desktop\zolotoy_klu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642918"/>
            <a:ext cx="1643902" cy="5167316"/>
          </a:xfrm>
          <a:prstGeom prst="rect">
            <a:avLst/>
          </a:prstGeom>
          <a:noFill/>
        </p:spPr>
      </p:pic>
      <p:pic>
        <p:nvPicPr>
          <p:cNvPr id="7" name="Picture 1" descr="C:\Users\Анна\Desktop\zolotoy_klu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642918"/>
            <a:ext cx="1643902" cy="5167316"/>
          </a:xfrm>
          <a:prstGeom prst="rect">
            <a:avLst/>
          </a:prstGeom>
          <a:noFill/>
        </p:spPr>
      </p:pic>
      <p:pic>
        <p:nvPicPr>
          <p:cNvPr id="12" name="Zvuki_dlya_video_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643042" y="142852"/>
            <a:ext cx="304800" cy="304800"/>
          </a:xfrm>
          <a:prstGeom prst="rect">
            <a:avLst/>
          </a:prstGeom>
        </p:spPr>
      </p:pic>
      <p:pic>
        <p:nvPicPr>
          <p:cNvPr id="13" name="Zvuki_dlya_video_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857620" y="142852"/>
            <a:ext cx="304800" cy="304800"/>
          </a:xfrm>
          <a:prstGeom prst="rect">
            <a:avLst/>
          </a:prstGeom>
        </p:spPr>
      </p:pic>
      <p:pic>
        <p:nvPicPr>
          <p:cNvPr id="14" name="Zvuki_dlya_video_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357818" y="142852"/>
            <a:ext cx="304800" cy="304800"/>
          </a:xfrm>
          <a:prstGeom prst="rect">
            <a:avLst/>
          </a:prstGeom>
        </p:spPr>
      </p:pic>
      <p:pic>
        <p:nvPicPr>
          <p:cNvPr id="15" name="Zvuki_dlya_video_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000892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6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16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16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16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Анна\Desktop\15274047-Откройте-сундук-на-белом-фон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342211" cy="5824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11602</TotalTime>
  <Words>52</Words>
  <Application>Microsoft Office PowerPoint</Application>
  <PresentationFormat>Экран (4:3)</PresentationFormat>
  <Paragraphs>7</Paragraphs>
  <Slides>6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  МУНИЦИПАЛЬНОЕ БЮДЖЕТНОЕ ОБЩЕОБРАЗОВАТЕЛЬНОЕ УЧРЕЖДЕНИЕ «АЛЕКСЕЕВСКАЯ СРЕДНЯЯ ОБЩЕОБРАЗОВАТЕЛЬНАЯ ШКОЛА» ПЕТРОПАВЛОВСКОГО РАЙОНА АЛТАЙСКОГО КРАЯ, СТРУКТУРНОЕ ПОДРАЗДЕЛЕНИЕ «ДЕТСКИЙ САД «ТЕРЕМОК»   Презентация к НОД по формированию элементарных математических представлений (с использованием блоков Дьенеша) в старшей группе на тему: «Проказы Бабы Яги». </vt:lpstr>
      <vt:lpstr>Презентация PowerPoint</vt:lpstr>
      <vt:lpstr>Презентация PowerPoint</vt:lpstr>
      <vt:lpstr>«Открыть сундук вы сможете, если справитесь с моими заданиями. Но они очень трудные. Я закрыла сундук на четыре замка и вам нужно заработать четыре ключа, для этого выполните все  мои задания».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НОД по формированию элементарных математических представлений (с использованием блоков Дьенеша) в старшей группе на тему: «Проказы Бабушки Яги».</dc:title>
  <dc:creator>Анна</dc:creator>
  <cp:lastModifiedBy>Пользователь</cp:lastModifiedBy>
  <cp:revision>13</cp:revision>
  <dcterms:created xsi:type="dcterms:W3CDTF">2018-03-26T11:09:47Z</dcterms:created>
  <dcterms:modified xsi:type="dcterms:W3CDTF">2022-11-29T13:34:41Z</dcterms:modified>
</cp:coreProperties>
</file>